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1" r:id="rId1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6" Type="http://schemas.openxmlformats.org/officeDocument/2006/relationships/slide" Target="slides/slide1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7" name="Google Shape;4797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00.jpg"/><Relationship Id="rId4" Type="http://schemas.openxmlformats.org/officeDocument/2006/relationships/image" Target="../media/image196.jpg"/><Relationship Id="rId5" Type="http://schemas.openxmlformats.org/officeDocument/2006/relationships/image" Target="../media/image135.png"/></Relationships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682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Perceiving ( P )</a:t>
            </a:r>
            <a:endParaRPr/>
          </a:p>
        </p:txBody>
      </p:sp>
      <p:sp>
        <p:nvSpPr>
          <p:cNvPr id="4800" name="Google Shape;4800;p682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Moves into action with out a plan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Multitask and mixes work with pleasure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Tolerant of deadlines, dose best work under pressure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Avoids commitments that interfere with flexibility, freedom, and variety</a:t>
            </a:r>
            <a:endParaRPr/>
          </a:p>
        </p:txBody>
      </p:sp>
      <p:pic>
        <p:nvPicPr>
          <p:cNvPr id="4801" name="Google Shape;4801;p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228600"/>
            <a:ext cx="1072753" cy="97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2" name="Google Shape;4802;p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71700"/>
            <a:ext cx="2143125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3" name="Google Shape;4803;p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